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9144000" cx="14630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747775"/>
          </p15:clr>
        </p15:guide>
        <p15:guide id="2" pos="4608">
          <p15:clr>
            <a:srgbClr val="747775"/>
          </p15:clr>
        </p15:guide>
      </p15:sldGuideLst>
    </p:ext>
    <p:ext uri="GoogleSlidesCustomDataVersion2">
      <go:slidesCustomData xmlns:go="http://customooxmlschemas.google.com/" r:id="rId7" roundtripDataSignature="AMtx7mgjxqhTrJpq5fOHGyKifdrqxfwb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460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686101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686101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498734" y="1323689"/>
            <a:ext cx="13633200" cy="3649200"/>
          </a:xfrm>
          <a:prstGeom prst="rect">
            <a:avLst/>
          </a:prstGeom>
          <a:noFill/>
          <a:ln>
            <a:noFill/>
          </a:ln>
        </p:spPr>
        <p:txBody>
          <a:bodyPr anchorCtr="0" anchor="b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498720" y="5038444"/>
            <a:ext cx="13633200" cy="14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 sz="47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498720" y="1966444"/>
            <a:ext cx="13633200" cy="3490800"/>
          </a:xfrm>
          <a:prstGeom prst="rect">
            <a:avLst/>
          </a:prstGeom>
          <a:noFill/>
          <a:ln>
            <a:noFill/>
          </a:ln>
        </p:spPr>
        <p:txBody>
          <a:bodyPr anchorCtr="0" anchor="b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498720" y="5603956"/>
            <a:ext cx="13633200" cy="23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4191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498720" y="3823733"/>
            <a:ext cx="13633200" cy="14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498720" y="791156"/>
            <a:ext cx="13633200" cy="10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498720" y="2048844"/>
            <a:ext cx="136332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419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498720" y="791156"/>
            <a:ext cx="13633200" cy="10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498720" y="2048844"/>
            <a:ext cx="63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 sz="2300"/>
            </a:lvl1pPr>
            <a:lvl2pPr indent="-355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7731840" y="2048844"/>
            <a:ext cx="63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 sz="2300"/>
            </a:lvl1pPr>
            <a:lvl2pPr indent="-355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498720" y="791156"/>
            <a:ext cx="13633200" cy="10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498720" y="987733"/>
            <a:ext cx="4492800" cy="1343700"/>
          </a:xfrm>
          <a:prstGeom prst="rect">
            <a:avLst/>
          </a:prstGeom>
          <a:noFill/>
          <a:ln>
            <a:noFill/>
          </a:ln>
        </p:spPr>
        <p:txBody>
          <a:bodyPr anchorCtr="0" anchor="b" bIns="151625" lIns="151625" spcFirstLastPara="1" rIns="151625" wrap="square" tIns="1516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498720" y="2470400"/>
            <a:ext cx="4492800" cy="56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355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55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784400" y="800267"/>
            <a:ext cx="10188600" cy="72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7315200" y="-223"/>
            <a:ext cx="73152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51625" lIns="151625" spcFirstLastPara="1" rIns="151625" wrap="square" tIns="1516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424800" y="2192311"/>
            <a:ext cx="6472200" cy="263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424800" y="4983244"/>
            <a:ext cx="6472200" cy="21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7903200" y="1287244"/>
            <a:ext cx="6139200" cy="6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-4191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498720" y="7521023"/>
            <a:ext cx="9598200" cy="10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98720" y="791156"/>
            <a:ext cx="13633200" cy="10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00"/>
              <a:buFont typeface="Arial"/>
              <a:buNone/>
              <a:defRPr b="0" i="0" sz="4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98720" y="2048844"/>
            <a:ext cx="136332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25" lIns="151625" spcFirstLastPara="1" rIns="151625" wrap="square" tIns="151625">
            <a:normAutofit/>
          </a:bodyPr>
          <a:lstStyle>
            <a:lvl1pPr indent="-419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Char char="●"/>
              <a:defRPr b="0" i="0" sz="3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○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746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■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746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●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746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○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746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■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746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●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746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○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746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■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13555932" y="8290163"/>
            <a:ext cx="8781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25" lIns="151625" spcFirstLastPara="1" rIns="151625" wrap="square" tIns="1516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967385" y="739033"/>
            <a:ext cx="2851800" cy="22128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Peanut 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Butter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967385" y="3465600"/>
            <a:ext cx="2851800" cy="2212800"/>
          </a:xfrm>
          <a:prstGeom prst="roundRect">
            <a:avLst>
              <a:gd fmla="val 16667" name="adj"/>
            </a:avLst>
          </a:prstGeom>
          <a:solidFill>
            <a:srgbClr val="B4A7D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Jam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967385" y="6192167"/>
            <a:ext cx="2851800" cy="2212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Bread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5677169" y="7675667"/>
            <a:ext cx="4933200" cy="8352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Knife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4642985" y="846200"/>
            <a:ext cx="6975900" cy="63465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Sandwich Making Station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/>
          <p:nvPr/>
        </p:nvSpPr>
        <p:spPr>
          <a:xfrm>
            <a:off x="4198462" y="7479433"/>
            <a:ext cx="1079400" cy="1234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/>
          <p:nvPr/>
        </p:nvSpPr>
        <p:spPr>
          <a:xfrm>
            <a:off x="12089231" y="1151000"/>
            <a:ext cx="2062200" cy="7479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5650" lIns="115650" spcFirstLastPara="1" rIns="115650" wrap="square" tIns="11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Sandwich Tray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